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342" y="12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9843-5576-4E4A-BD70-E2973D78AAC7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64D6-1E27-477E-812D-8D73EA2D6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705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9843-5576-4E4A-BD70-E2973D78AAC7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64D6-1E27-477E-812D-8D73EA2D6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699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9843-5576-4E4A-BD70-E2973D78AAC7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64D6-1E27-477E-812D-8D73EA2D6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023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9843-5576-4E4A-BD70-E2973D78AAC7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64D6-1E27-477E-812D-8D73EA2D6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141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9843-5576-4E4A-BD70-E2973D78AAC7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64D6-1E27-477E-812D-8D73EA2D6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410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9843-5576-4E4A-BD70-E2973D78AAC7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64D6-1E27-477E-812D-8D73EA2D6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695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9843-5576-4E4A-BD70-E2973D78AAC7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64D6-1E27-477E-812D-8D73EA2D6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138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9843-5576-4E4A-BD70-E2973D78AAC7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64D6-1E27-477E-812D-8D73EA2D6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75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9843-5576-4E4A-BD70-E2973D78AAC7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64D6-1E27-477E-812D-8D73EA2D6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01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9843-5576-4E4A-BD70-E2973D78AAC7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64D6-1E27-477E-812D-8D73EA2D6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800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9843-5576-4E4A-BD70-E2973D78AAC7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64D6-1E27-477E-812D-8D73EA2D6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411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C9843-5576-4E4A-BD70-E2973D78AAC7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B64D6-1E27-477E-812D-8D73EA2D6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647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ocument 3"/>
          <p:cNvSpPr/>
          <p:nvPr/>
        </p:nvSpPr>
        <p:spPr>
          <a:xfrm>
            <a:off x="917320" y="1912547"/>
            <a:ext cx="734786" cy="457200"/>
          </a:xfrm>
          <a:prstGeom prst="flowChartDocumen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.c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" name="Flowchart: Document 4"/>
          <p:cNvSpPr/>
          <p:nvPr/>
        </p:nvSpPr>
        <p:spPr>
          <a:xfrm>
            <a:off x="3276600" y="1912547"/>
            <a:ext cx="734786" cy="457200"/>
          </a:xfrm>
          <a:prstGeom prst="flowChartDocumen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.a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" name="Flowchart: Document 5"/>
          <p:cNvSpPr/>
          <p:nvPr/>
        </p:nvSpPr>
        <p:spPr>
          <a:xfrm>
            <a:off x="4502150" y="2895600"/>
            <a:ext cx="734786" cy="457200"/>
          </a:xfrm>
          <a:prstGeom prst="flowChartDocumen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.</a:t>
            </a:r>
            <a:r>
              <a:rPr lang="en-US" sz="1400" dirty="0" err="1" smtClean="0">
                <a:solidFill>
                  <a:schemeClr val="tx1"/>
                </a:solidFill>
              </a:rPr>
              <a:t>lst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7" name="Flowchart: Document 6"/>
          <p:cNvSpPr/>
          <p:nvPr/>
        </p:nvSpPr>
        <p:spPr>
          <a:xfrm>
            <a:off x="5762171" y="1912547"/>
            <a:ext cx="734786" cy="457200"/>
          </a:xfrm>
          <a:prstGeom prst="flowChartDocumen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.hex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8" name="Flowchart: Document 7"/>
          <p:cNvSpPr/>
          <p:nvPr/>
        </p:nvSpPr>
        <p:spPr>
          <a:xfrm>
            <a:off x="2092070" y="2895600"/>
            <a:ext cx="734786" cy="457200"/>
          </a:xfrm>
          <a:prstGeom prst="flowChartDocumen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.</a:t>
            </a:r>
            <a:r>
              <a:rPr lang="en-US" sz="1400" dirty="0" err="1" smtClean="0">
                <a:solidFill>
                  <a:schemeClr val="tx1"/>
                </a:solidFill>
              </a:rPr>
              <a:t>tmp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870927" y="1852485"/>
            <a:ext cx="1177073" cy="5773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Compile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234543" y="1852485"/>
            <a:ext cx="1270000" cy="5773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Assemble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652106" y="2141147"/>
            <a:ext cx="218821" cy="1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048000" y="2141147"/>
            <a:ext cx="228600" cy="1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4011386" y="2141147"/>
            <a:ext cx="223157" cy="1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5504543" y="2141147"/>
            <a:ext cx="257628" cy="1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9" idx="4"/>
            <a:endCxn id="8" idx="0"/>
          </p:cNvCxnSpPr>
          <p:nvPr/>
        </p:nvCxnSpPr>
        <p:spPr>
          <a:xfrm flipH="1">
            <a:off x="2459463" y="2429810"/>
            <a:ext cx="1" cy="465790"/>
          </a:xfrm>
          <a:prstGeom prst="straightConnector1">
            <a:avLst/>
          </a:prstGeom>
          <a:ln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10" idx="4"/>
            <a:endCxn id="6" idx="0"/>
          </p:cNvCxnSpPr>
          <p:nvPr/>
        </p:nvCxnSpPr>
        <p:spPr>
          <a:xfrm>
            <a:off x="4869543" y="2429810"/>
            <a:ext cx="0" cy="465790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lowchart: Document 14"/>
          <p:cNvSpPr/>
          <p:nvPr/>
        </p:nvSpPr>
        <p:spPr>
          <a:xfrm>
            <a:off x="5762171" y="2590800"/>
            <a:ext cx="734786" cy="457200"/>
          </a:xfrm>
          <a:prstGeom prst="flowChartDocumen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.</a:t>
            </a:r>
            <a:r>
              <a:rPr lang="en-US" sz="1400" dirty="0" smtClean="0">
                <a:solidFill>
                  <a:schemeClr val="tx1"/>
                </a:solidFill>
              </a:rPr>
              <a:t>bin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3" name="Elbow Connector 2"/>
          <p:cNvCxnSpPr>
            <a:stCxn id="10" idx="5"/>
            <a:endCxn id="15" idx="1"/>
          </p:cNvCxnSpPr>
          <p:nvPr/>
        </p:nvCxnSpPr>
        <p:spPr>
          <a:xfrm rot="16200000" flipH="1">
            <a:off x="5303295" y="2360523"/>
            <a:ext cx="474137" cy="443615"/>
          </a:xfrm>
          <a:prstGeom prst="bentConnector2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4090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tailEnd type="triangle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14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 Christle</dc:creator>
  <cp:lastModifiedBy>Mike Christle</cp:lastModifiedBy>
  <cp:revision>3</cp:revision>
  <dcterms:created xsi:type="dcterms:W3CDTF">2016-06-06T14:57:08Z</dcterms:created>
  <dcterms:modified xsi:type="dcterms:W3CDTF">2016-06-11T15:31:54Z</dcterms:modified>
</cp:coreProperties>
</file>